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1" d="100"/>
          <a:sy n="81" d="100"/>
        </p:scale>
        <p:origin x="1076" y="6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31133"/>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MOUNIKA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:731121104028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661</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Mounika Muthukumar</cp:lastModifiedBy>
  <cp:revision>37</cp:revision>
  <dcterms:modified xsi:type="dcterms:W3CDTF">2024-04-10T04:32:32Z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